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69" r:id="rId7"/>
    <p:sldId id="270" r:id="rId8"/>
    <p:sldId id="271" r:id="rId9"/>
    <p:sldId id="273" r:id="rId10"/>
    <p:sldId id="260" r:id="rId11"/>
    <p:sldId id="261" r:id="rId12"/>
    <p:sldId id="274" r:id="rId13"/>
    <p:sldId id="275" r:id="rId14"/>
    <p:sldId id="276" r:id="rId15"/>
    <p:sldId id="265" r:id="rId16"/>
    <p:sldId id="266" r:id="rId17"/>
    <p:sldId id="267" r:id="rId18"/>
    <p:sldId id="268" r:id="rId19"/>
    <p:sldId id="286" r:id="rId20"/>
    <p:sldId id="263" r:id="rId21"/>
    <p:sldId id="278" r:id="rId22"/>
    <p:sldId id="279" r:id="rId23"/>
    <p:sldId id="264" r:id="rId24"/>
    <p:sldId id="281" r:id="rId25"/>
    <p:sldId id="282" r:id="rId26"/>
    <p:sldId id="283" r:id="rId27"/>
    <p:sldId id="285" r:id="rId28"/>
    <p:sldId id="284" r:id="rId29"/>
    <p:sldId id="280" r:id="rId3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582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19622"/>
            <a:ext cx="9144000" cy="1836203"/>
          </a:xfrm>
        </p:spPr>
        <p:txBody>
          <a:bodyPr/>
          <a:lstStyle/>
          <a:p>
            <a:r>
              <a:rPr lang="ru-RU" dirty="0" smtClean="0"/>
              <a:t>Как </a:t>
            </a:r>
            <a:r>
              <a:rPr lang="ru-RU" dirty="0"/>
              <a:t>создавать видео-контент самостоятельно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478288"/>
            <a:ext cx="6400800" cy="665212"/>
          </a:xfrm>
        </p:spPr>
        <p:txBody>
          <a:bodyPr/>
          <a:lstStyle/>
          <a:p>
            <a:r>
              <a:rPr lang="ru-RU" dirty="0" smtClean="0"/>
              <a:t>Лещенко Глеб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710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Лещенко Глеб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402832" cy="339447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SMM</a:t>
            </a:r>
            <a:r>
              <a:rPr lang="ru-RU" dirty="0" smtClean="0"/>
              <a:t>-специалист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Волонтёр и видеограф в проекте «Дети войны»</a:t>
            </a:r>
          </a:p>
          <a:p>
            <a:pPr>
              <a:buFont typeface="Wingdings" pitchFamily="2" charset="2"/>
              <a:buChar char="ü"/>
            </a:pPr>
            <a:r>
              <a:rPr lang="ru-RU" dirty="0" err="1" smtClean="0"/>
              <a:t>Видеоблогер</a:t>
            </a:r>
            <a:endParaRPr lang="ru-RU" dirty="0" smtClean="0"/>
          </a:p>
          <a:p>
            <a:r>
              <a:rPr lang="ru-RU" dirty="0" smtClean="0"/>
              <a:t>Канал «Просто о кино»</a:t>
            </a:r>
          </a:p>
          <a:p>
            <a:r>
              <a:rPr lang="ru-RU" dirty="0" smtClean="0"/>
              <a:t>515 000 просмотров</a:t>
            </a:r>
          </a:p>
          <a:p>
            <a:r>
              <a:rPr lang="ru-RU" dirty="0" smtClean="0"/>
              <a:t>2500 подписчиков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969526"/>
            <a:ext cx="2880320" cy="3857378"/>
          </a:xfrm>
        </p:spPr>
      </p:pic>
    </p:spTree>
    <p:extLst>
      <p:ext uri="{BB962C8B-B14F-4D97-AF65-F5344CB8AC3E}">
        <p14:creationId xmlns:p14="http://schemas.microsoft.com/office/powerpoint/2010/main" val="178593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Война за внимание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8606"/>
            <a:ext cx="9144000" cy="3791416"/>
          </a:xfrm>
        </p:spPr>
      </p:pic>
    </p:spTree>
    <p:extLst>
      <p:ext uri="{BB962C8B-B14F-4D97-AF65-F5344CB8AC3E}">
        <p14:creationId xmlns:p14="http://schemas.microsoft.com/office/powerpoint/2010/main" val="255106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95486"/>
            <a:ext cx="6144683" cy="4608512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84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39502"/>
            <a:ext cx="6048672" cy="4536504"/>
          </a:xfrm>
        </p:spPr>
      </p:pic>
    </p:spTree>
    <p:extLst>
      <p:ext uri="{BB962C8B-B14F-4D97-AF65-F5344CB8AC3E}">
        <p14:creationId xmlns:p14="http://schemas.microsoft.com/office/powerpoint/2010/main" val="393988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11510"/>
            <a:ext cx="6468391" cy="4392488"/>
          </a:xfrm>
        </p:spPr>
      </p:pic>
    </p:spTree>
    <p:extLst>
      <p:ext uri="{BB962C8B-B14F-4D97-AF65-F5344CB8AC3E}">
        <p14:creationId xmlns:p14="http://schemas.microsoft.com/office/powerpoint/2010/main" val="152211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67494"/>
            <a:ext cx="6175125" cy="4624774"/>
          </a:xfrm>
        </p:spPr>
      </p:pic>
    </p:spTree>
    <p:extLst>
      <p:ext uri="{BB962C8B-B14F-4D97-AF65-F5344CB8AC3E}">
        <p14:creationId xmlns:p14="http://schemas.microsoft.com/office/powerpoint/2010/main" val="182053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83518"/>
            <a:ext cx="4650515" cy="4464496"/>
          </a:xfrm>
        </p:spPr>
      </p:pic>
    </p:spTree>
    <p:extLst>
      <p:ext uri="{BB962C8B-B14F-4D97-AF65-F5344CB8AC3E}">
        <p14:creationId xmlns:p14="http://schemas.microsoft.com/office/powerpoint/2010/main" val="313819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04899"/>
            <a:ext cx="3168352" cy="4752529"/>
          </a:xfrm>
        </p:spPr>
      </p:pic>
    </p:spTree>
    <p:extLst>
      <p:ext uri="{BB962C8B-B14F-4D97-AF65-F5344CB8AC3E}">
        <p14:creationId xmlns:p14="http://schemas.microsoft.com/office/powerpoint/2010/main" val="105238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Видео-контент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00150"/>
            <a:ext cx="8784976" cy="3819871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000000"/>
                </a:solidFill>
                <a:latin typeface="Open Sans"/>
              </a:rPr>
              <a:t>К 2020 году на долю онлайн-видео будет приходиться более 80% всего потребительского трафика</a:t>
            </a:r>
            <a:r>
              <a:rPr lang="ru-RU" dirty="0" smtClean="0">
                <a:solidFill>
                  <a:srgbClr val="000000"/>
                </a:solidFill>
                <a:latin typeface="Open Sans"/>
              </a:rPr>
              <a:t>.</a:t>
            </a:r>
            <a:endParaRPr lang="en-US" dirty="0" smtClean="0">
              <a:solidFill>
                <a:srgbClr val="000000"/>
              </a:solidFill>
              <a:latin typeface="Open Sans"/>
            </a:endParaRPr>
          </a:p>
          <a:p>
            <a:r>
              <a:rPr lang="ru-RU" dirty="0"/>
              <a:t>Каждый день на </a:t>
            </a:r>
            <a:r>
              <a:rPr lang="ru-RU" dirty="0" err="1"/>
              <a:t>Facebook</a:t>
            </a:r>
            <a:r>
              <a:rPr lang="ru-RU" dirty="0"/>
              <a:t> просматривается 8 000 000 000 видео или 100 000 000 часов </a:t>
            </a:r>
            <a:r>
              <a:rPr lang="ru-RU" dirty="0" smtClean="0"/>
              <a:t>видео.</a:t>
            </a:r>
            <a:endParaRPr lang="en-US" dirty="0"/>
          </a:p>
          <a:p>
            <a:r>
              <a:rPr lang="ru-RU" dirty="0" smtClean="0"/>
              <a:t>На </a:t>
            </a:r>
            <a:r>
              <a:rPr lang="ru-RU" dirty="0" err="1"/>
              <a:t>YouTube</a:t>
            </a:r>
            <a:r>
              <a:rPr lang="ru-RU" dirty="0"/>
              <a:t> каждый день просматривается больше 50 000 000 часов </a:t>
            </a:r>
            <a:r>
              <a:rPr lang="ru-RU" dirty="0" smtClean="0"/>
              <a:t>видео.</a:t>
            </a:r>
            <a:endParaRPr lang="en-US" dirty="0"/>
          </a:p>
          <a:p>
            <a:r>
              <a:rPr lang="ru-RU" dirty="0" smtClean="0"/>
              <a:t>6 </a:t>
            </a:r>
            <a:r>
              <a:rPr lang="ru-RU" dirty="0"/>
              <a:t>из 10 подписчиков </a:t>
            </a:r>
            <a:r>
              <a:rPr lang="ru-RU" dirty="0" err="1"/>
              <a:t>YouTube</a:t>
            </a:r>
            <a:r>
              <a:rPr lang="ru-RU" dirty="0"/>
              <a:t> скорее купят то, что им порекомендовал любимый видео-</a:t>
            </a:r>
            <a:r>
              <a:rPr lang="ru-RU" dirty="0" err="1"/>
              <a:t>блоггер</a:t>
            </a:r>
            <a:r>
              <a:rPr lang="ru-RU" dirty="0"/>
              <a:t>, чем последуют рекомендациям </a:t>
            </a:r>
            <a:r>
              <a:rPr lang="ru-RU" dirty="0" smtClean="0"/>
              <a:t>телезвезд.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4 раза больше покупателей скорее просмотрит видео о продукте, чем будет читать тексты о нем.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784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7494"/>
            <a:ext cx="7946845" cy="4544702"/>
          </a:xfrm>
        </p:spPr>
      </p:pic>
    </p:spTree>
    <p:extLst>
      <p:ext uri="{BB962C8B-B14F-4D97-AF65-F5344CB8AC3E}">
        <p14:creationId xmlns:p14="http://schemas.microsoft.com/office/powerpoint/2010/main" val="326731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39502"/>
            <a:ext cx="6898396" cy="4608512"/>
          </a:xfrm>
        </p:spPr>
      </p:pic>
    </p:spTree>
    <p:extLst>
      <p:ext uri="{BB962C8B-B14F-4D97-AF65-F5344CB8AC3E}">
        <p14:creationId xmlns:p14="http://schemas.microsoft.com/office/powerpoint/2010/main" val="49324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7494"/>
            <a:ext cx="8190520" cy="4680520"/>
          </a:xfrm>
        </p:spPr>
      </p:pic>
    </p:spTree>
    <p:extLst>
      <p:ext uri="{BB962C8B-B14F-4D97-AF65-F5344CB8AC3E}">
        <p14:creationId xmlns:p14="http://schemas.microsoft.com/office/powerpoint/2010/main" val="58138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9502"/>
            <a:ext cx="8036092" cy="4464496"/>
          </a:xfrm>
        </p:spPr>
      </p:pic>
    </p:spTree>
    <p:extLst>
      <p:ext uri="{BB962C8B-B14F-4D97-AF65-F5344CB8AC3E}">
        <p14:creationId xmlns:p14="http://schemas.microsoft.com/office/powerpoint/2010/main" val="150556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Говорящая голова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203598"/>
            <a:ext cx="4038600" cy="3394472"/>
          </a:xfrm>
        </p:spPr>
        <p:txBody>
          <a:bodyPr/>
          <a:lstStyle/>
          <a:p>
            <a:r>
              <a:rPr lang="ru-RU" dirty="0" smtClean="0"/>
              <a:t>Рассказать полезную информацию</a:t>
            </a:r>
          </a:p>
          <a:p>
            <a:r>
              <a:rPr lang="ru-RU" dirty="0" smtClean="0"/>
              <a:t>Рассказать о проблеме</a:t>
            </a:r>
          </a:p>
          <a:p>
            <a:r>
              <a:rPr lang="ru-RU" dirty="0" smtClean="0"/>
              <a:t>Рассказать о себе</a:t>
            </a:r>
          </a:p>
          <a:p>
            <a:r>
              <a:rPr lang="ru-RU" dirty="0" smtClean="0"/>
              <a:t>Рассказать историю</a:t>
            </a:r>
          </a:p>
          <a:p>
            <a:r>
              <a:rPr lang="ru-RU" dirty="0" smtClean="0"/>
              <a:t>Призыв к действию 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1" y="1419622"/>
            <a:ext cx="4861020" cy="2808312"/>
          </a:xfrm>
        </p:spPr>
      </p:pic>
    </p:spTree>
    <p:extLst>
      <p:ext uri="{BB962C8B-B14F-4D97-AF65-F5344CB8AC3E}">
        <p14:creationId xmlns:p14="http://schemas.microsoft.com/office/powerpoint/2010/main" val="28058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Скринкаст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203598"/>
            <a:ext cx="4038600" cy="3394472"/>
          </a:xfrm>
        </p:spPr>
        <p:txBody>
          <a:bodyPr/>
          <a:lstStyle/>
          <a:p>
            <a:r>
              <a:rPr lang="ru-RU" dirty="0" smtClean="0"/>
              <a:t>По презентации рассказать полезную информацию</a:t>
            </a:r>
          </a:p>
          <a:p>
            <a:r>
              <a:rPr lang="ru-RU" dirty="0" smtClean="0"/>
              <a:t>Показать как работает программа</a:t>
            </a:r>
            <a:r>
              <a:rPr lang="en-US" dirty="0" smtClean="0"/>
              <a:t>/</a:t>
            </a:r>
            <a:r>
              <a:rPr lang="ru-RU" dirty="0" smtClean="0"/>
              <a:t>сайт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203598"/>
            <a:ext cx="4038600" cy="2605548"/>
          </a:xfrm>
        </p:spPr>
      </p:pic>
      <p:sp>
        <p:nvSpPr>
          <p:cNvPr id="6" name="TextBox 5"/>
          <p:cNvSpPr txBox="1"/>
          <p:nvPr/>
        </p:nvSpPr>
        <p:spPr>
          <a:xfrm>
            <a:off x="0" y="4371950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Программы: </a:t>
            </a:r>
            <a:r>
              <a:rPr lang="en-US" sz="2800" dirty="0" smtClean="0"/>
              <a:t>Screencast-o-</a:t>
            </a:r>
            <a:r>
              <a:rPr lang="en-US" sz="2800" dirty="0" err="1" smtClean="0"/>
              <a:t>matic</a:t>
            </a:r>
            <a:r>
              <a:rPr lang="ru-RU" sz="2800" dirty="0" smtClean="0"/>
              <a:t>, </a:t>
            </a:r>
            <a:r>
              <a:rPr lang="en-US" sz="2800" dirty="0" err="1" smtClean="0"/>
              <a:t>Camtasia</a:t>
            </a:r>
            <a:r>
              <a:rPr lang="en-US" sz="2800" dirty="0" smtClean="0"/>
              <a:t> </a:t>
            </a:r>
            <a:r>
              <a:rPr lang="en-US" sz="2800" dirty="0"/>
              <a:t>studio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350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Событийное видео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203598"/>
            <a:ext cx="4038600" cy="3394472"/>
          </a:xfrm>
        </p:spPr>
        <p:txBody>
          <a:bodyPr/>
          <a:lstStyle/>
          <a:p>
            <a:r>
              <a:rPr lang="ru-RU" dirty="0" smtClean="0"/>
              <a:t>Отчёт мероприятий</a:t>
            </a:r>
            <a:endParaRPr lang="en-US" dirty="0" smtClean="0"/>
          </a:p>
          <a:p>
            <a:r>
              <a:rPr lang="ru-RU" dirty="0" smtClean="0"/>
              <a:t>Нарезка кадров под музыку</a:t>
            </a:r>
          </a:p>
          <a:p>
            <a:r>
              <a:rPr lang="ru-RU" dirty="0" err="1" smtClean="0"/>
              <a:t>Влог</a:t>
            </a:r>
            <a:endParaRPr lang="ru-RU" dirty="0" smtClean="0"/>
          </a:p>
          <a:p>
            <a:r>
              <a:rPr lang="ru-RU" dirty="0" smtClean="0"/>
              <a:t>Мастер-классы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275606"/>
            <a:ext cx="4902112" cy="2757437"/>
          </a:xfrm>
        </p:spPr>
      </p:pic>
    </p:spTree>
    <p:extLst>
      <p:ext uri="{BB962C8B-B14F-4D97-AF65-F5344CB8AC3E}">
        <p14:creationId xmlns:p14="http://schemas.microsoft.com/office/powerpoint/2010/main" val="384849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Интервью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560209"/>
            <a:ext cx="4680520" cy="2451701"/>
          </a:xfrm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395536" y="1563638"/>
            <a:ext cx="3960440" cy="3240360"/>
          </a:xfrm>
        </p:spPr>
        <p:txBody>
          <a:bodyPr/>
          <a:lstStyle/>
          <a:p>
            <a:r>
              <a:rPr lang="ru-RU" dirty="0" smtClean="0"/>
              <a:t>Живое интервью</a:t>
            </a:r>
          </a:p>
          <a:p>
            <a:r>
              <a:rPr lang="ru-RU" dirty="0" err="1" smtClean="0"/>
              <a:t>Скайп</a:t>
            </a:r>
            <a:r>
              <a:rPr lang="ru-RU" dirty="0" smtClean="0"/>
              <a:t> интервью</a:t>
            </a:r>
          </a:p>
          <a:p>
            <a:r>
              <a:rPr lang="ru-RU" dirty="0" smtClean="0"/>
              <a:t>Интервью через </a:t>
            </a:r>
            <a:r>
              <a:rPr lang="en-US" dirty="0" smtClean="0"/>
              <a:t>Google hangouts</a:t>
            </a:r>
          </a:p>
          <a:p>
            <a:r>
              <a:rPr lang="ru-RU" dirty="0" smtClean="0"/>
              <a:t>Аудио интервью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36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Смертные грехи 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107504" y="1395637"/>
            <a:ext cx="4244280" cy="3624385"/>
          </a:xfrm>
        </p:spPr>
        <p:txBody>
          <a:bodyPr>
            <a:normAutofit/>
          </a:bodyPr>
          <a:lstStyle/>
          <a:p>
            <a:r>
              <a:rPr lang="ru-RU" dirty="0"/>
              <a:t>Снимать вертикально </a:t>
            </a:r>
          </a:p>
          <a:p>
            <a:r>
              <a:rPr lang="ru-RU" dirty="0"/>
              <a:t>Снимать напротив окна </a:t>
            </a:r>
          </a:p>
          <a:p>
            <a:r>
              <a:rPr lang="ru-RU" dirty="0"/>
              <a:t>Плохой звук</a:t>
            </a:r>
          </a:p>
          <a:p>
            <a:r>
              <a:rPr lang="ru-RU" dirty="0"/>
              <a:t>Видео больше 10 минут </a:t>
            </a:r>
          </a:p>
          <a:p>
            <a:r>
              <a:rPr lang="ru-RU" dirty="0"/>
              <a:t>Говорить грустным, скучным голосом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563638"/>
            <a:ext cx="4646083" cy="2613421"/>
          </a:xfrm>
        </p:spPr>
      </p:pic>
    </p:spTree>
    <p:extLst>
      <p:ext uri="{BB962C8B-B14F-4D97-AF65-F5344CB8AC3E}">
        <p14:creationId xmlns:p14="http://schemas.microsoft.com/office/powerpoint/2010/main" val="288712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Программы для монт</a:t>
            </a:r>
            <a:r>
              <a:rPr lang="ru-RU" dirty="0"/>
              <a:t>а</a:t>
            </a:r>
            <a:r>
              <a:rPr lang="ru-RU" dirty="0" smtClean="0"/>
              <a:t>жа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Windows Movie Maker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51670"/>
            <a:ext cx="4320480" cy="2448272"/>
          </a:xfrm>
        </p:spPr>
      </p:pic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ony Vegas Pro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51670"/>
            <a:ext cx="4425703" cy="2448272"/>
          </a:xfrm>
        </p:spPr>
      </p:pic>
    </p:spTree>
    <p:extLst>
      <p:ext uri="{BB962C8B-B14F-4D97-AF65-F5344CB8AC3E}">
        <p14:creationId xmlns:p14="http://schemas.microsoft.com/office/powerpoint/2010/main" val="26662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7534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Sony Vegas Pro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7534"/>
            <a:ext cx="7992888" cy="4392488"/>
          </a:xfrm>
        </p:spPr>
      </p:pic>
    </p:spTree>
    <p:extLst>
      <p:ext uri="{BB962C8B-B14F-4D97-AF65-F5344CB8AC3E}">
        <p14:creationId xmlns:p14="http://schemas.microsoft.com/office/powerpoint/2010/main" val="261149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1471"/>
            <a:ext cx="9144000" cy="792088"/>
          </a:xfrm>
        </p:spPr>
        <p:txBody>
          <a:bodyPr/>
          <a:lstStyle/>
          <a:p>
            <a:r>
              <a:rPr lang="ru-RU" dirty="0" smtClean="0"/>
              <a:t>Как монтировать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7574"/>
            <a:ext cx="7776864" cy="4032448"/>
          </a:xfrm>
        </p:spPr>
      </p:pic>
    </p:spTree>
    <p:extLst>
      <p:ext uri="{BB962C8B-B14F-4D97-AF65-F5344CB8AC3E}">
        <p14:creationId xmlns:p14="http://schemas.microsoft.com/office/powerpoint/2010/main" val="278512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продвижения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9871"/>
          </a:xfrm>
        </p:spPr>
        <p:txBody>
          <a:bodyPr/>
          <a:lstStyle/>
          <a:p>
            <a:r>
              <a:rPr lang="en-US" dirty="0" smtClean="0"/>
              <a:t>YouTube</a:t>
            </a:r>
          </a:p>
          <a:p>
            <a:r>
              <a:rPr lang="ru-RU" dirty="0" err="1" smtClean="0"/>
              <a:t>Вконтакте</a:t>
            </a:r>
            <a:endParaRPr lang="ru-RU" dirty="0" smtClean="0"/>
          </a:p>
          <a:p>
            <a:r>
              <a:rPr lang="en-US" dirty="0" err="1" smtClean="0"/>
              <a:t>Instagram</a:t>
            </a:r>
            <a:endParaRPr lang="en-US" dirty="0" smtClean="0"/>
          </a:p>
          <a:p>
            <a:r>
              <a:rPr lang="en-US" dirty="0" smtClean="0"/>
              <a:t>Facebook</a:t>
            </a:r>
          </a:p>
          <a:p>
            <a:r>
              <a:rPr lang="ru-RU" dirty="0" smtClean="0"/>
              <a:t>Тематические сайты</a:t>
            </a:r>
          </a:p>
          <a:p>
            <a:r>
              <a:rPr lang="ru-RU" dirty="0" err="1" smtClean="0"/>
              <a:t>Коллаборации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87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5979"/>
            <a:ext cx="9144000" cy="85360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Вывести видео в ТОП поиска по запросу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3718"/>
            <a:ext cx="5382462" cy="2664296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410" y="1131590"/>
            <a:ext cx="4997590" cy="2520280"/>
          </a:xfrm>
        </p:spPr>
      </p:pic>
    </p:spTree>
    <p:extLst>
      <p:ext uri="{BB962C8B-B14F-4D97-AF65-F5344CB8AC3E}">
        <p14:creationId xmlns:p14="http://schemas.microsoft.com/office/powerpoint/2010/main" val="315679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51470"/>
            <a:ext cx="9144000" cy="853603"/>
          </a:xfrm>
        </p:spPr>
        <p:txBody>
          <a:bodyPr>
            <a:normAutofit/>
          </a:bodyPr>
          <a:lstStyle/>
          <a:p>
            <a:r>
              <a:rPr lang="ru-RU" dirty="0" err="1" smtClean="0"/>
              <a:t>Таргетированная</a:t>
            </a:r>
            <a:r>
              <a:rPr lang="ru-RU" dirty="0" smtClean="0"/>
              <a:t> реклама </a:t>
            </a:r>
            <a:r>
              <a:rPr lang="ru-RU" dirty="0" err="1" smtClean="0"/>
              <a:t>ВКонтакте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915566"/>
            <a:ext cx="5616624" cy="4192070"/>
          </a:xfrm>
        </p:spPr>
      </p:pic>
    </p:spTree>
    <p:extLst>
      <p:ext uri="{BB962C8B-B14F-4D97-AF65-F5344CB8AC3E}">
        <p14:creationId xmlns:p14="http://schemas.microsoft.com/office/powerpoint/2010/main" val="285290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Предложить новость</a:t>
            </a:r>
            <a:r>
              <a:rPr lang="en-US" dirty="0" smtClean="0"/>
              <a:t> </a:t>
            </a:r>
            <a:r>
              <a:rPr lang="ru-RU" dirty="0" smtClean="0"/>
              <a:t>в </a:t>
            </a:r>
            <a:r>
              <a:rPr lang="ru-RU" dirty="0" err="1" smtClean="0"/>
              <a:t>паблике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31590"/>
            <a:ext cx="2486528" cy="33940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987574"/>
            <a:ext cx="3817045" cy="401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9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147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Продвинуть публикацию в </a:t>
            </a:r>
            <a:r>
              <a:rPr lang="en-US" dirty="0" err="1" smtClean="0"/>
              <a:t>Instagram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915566"/>
            <a:ext cx="2088232" cy="364670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915566"/>
            <a:ext cx="2261585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21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23478"/>
            <a:ext cx="8523892" cy="8572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Продвинуть публикацию в </a:t>
            </a:r>
            <a:r>
              <a:rPr lang="en-US" dirty="0" smtClean="0"/>
              <a:t>Facebook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53509"/>
            <a:ext cx="3312368" cy="340548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059582"/>
            <a:ext cx="5211524" cy="39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1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03598"/>
            <a:ext cx="9144000" cy="1944216"/>
          </a:xfrm>
        </p:spPr>
        <p:txBody>
          <a:bodyPr>
            <a:normAutofit/>
          </a:bodyPr>
          <a:lstStyle/>
          <a:p>
            <a:r>
              <a:rPr lang="ru-RU" sz="7200" dirty="0" smtClean="0"/>
              <a:t>Спасибо за внимание!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25067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239</Words>
  <Application>Microsoft Office PowerPoint</Application>
  <PresentationFormat>Экран (16:9)</PresentationFormat>
  <Paragraphs>60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Как создавать видео-контент самостоятельно</vt:lpstr>
      <vt:lpstr>Лещенко Глеб</vt:lpstr>
      <vt:lpstr>Война за внимание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Видео-контент</vt:lpstr>
      <vt:lpstr>Презентация PowerPoint</vt:lpstr>
      <vt:lpstr>Презентация PowerPoint</vt:lpstr>
      <vt:lpstr>Презентация PowerPoint</vt:lpstr>
      <vt:lpstr>Презентация PowerPoint</vt:lpstr>
      <vt:lpstr>Говорящая голова</vt:lpstr>
      <vt:lpstr>Скринкаст</vt:lpstr>
      <vt:lpstr>Событийное видео</vt:lpstr>
      <vt:lpstr>Интервью</vt:lpstr>
      <vt:lpstr>Смертные грехи </vt:lpstr>
      <vt:lpstr>Программы для монтажа </vt:lpstr>
      <vt:lpstr>Sony Vegas Pro</vt:lpstr>
      <vt:lpstr>Как монтировать</vt:lpstr>
      <vt:lpstr>Способы продвижения</vt:lpstr>
      <vt:lpstr>Вывести видео в ТОП поиска по запросу</vt:lpstr>
      <vt:lpstr>Таргетированная реклама ВКонтакте</vt:lpstr>
      <vt:lpstr>Предложить новость в паблике</vt:lpstr>
      <vt:lpstr>Продвинуть публикацию в Instagram</vt:lpstr>
      <vt:lpstr>Продвинуть публикацию в Facebook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создавать видео-контент самостоятельно</dc:title>
  <dc:creator>Глеб Лещенко</dc:creator>
  <cp:lastModifiedBy>Глеб</cp:lastModifiedBy>
  <cp:revision>31</cp:revision>
  <dcterms:created xsi:type="dcterms:W3CDTF">2017-08-28T18:58:15Z</dcterms:created>
  <dcterms:modified xsi:type="dcterms:W3CDTF">2017-08-30T13:08:09Z</dcterms:modified>
</cp:coreProperties>
</file>