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Shape 19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Shape 1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[15 секунд] «Здравствуйте, меня зовут… Мой проект называется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[30-40 секунд] «Основная проблема, которую решает мой проект – это…»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[1-2 минуты] «И для решения этой проблемы мы решили создать…»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Shape 2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40-60 секунд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Shape 21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40-60 секунд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Shape 22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40-60 секунд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6" name="Shape 22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40-60 секунд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6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"/>
              </a:defRPr>
            </a:lvl1pPr>
            <a:lvl2pPr marL="740832" indent="-296332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2pPr>
            <a:lvl3pPr marL="1185332" indent="-296332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3pPr>
            <a:lvl4pPr marL="1629833" indent="-296332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4pPr>
            <a:lvl5pPr marL="2074333" indent="-296333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">
    <p:bg>
      <p:bgPr>
        <a:gradFill flip="none" rotWithShape="1">
          <a:gsLst>
            <a:gs pos="0">
              <a:srgbClr val="FFFFFF"/>
            </a:gs>
            <a:gs pos="50000">
              <a:srgbClr val="FFFFFF"/>
            </a:gs>
            <a:gs pos="76000">
              <a:srgbClr val="F4F4F4"/>
            </a:gs>
            <a:gs pos="92000">
              <a:srgbClr val="DADADA"/>
            </a:gs>
            <a:gs pos="100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12028813" y="9243566"/>
            <a:ext cx="120571" cy="120571"/>
          </a:xfrm>
          <a:prstGeom prst="ellipse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" name="Shape 118"/>
          <p:cNvSpPr/>
          <p:nvPr/>
        </p:nvSpPr>
        <p:spPr>
          <a:xfrm>
            <a:off x="809411" y="9243566"/>
            <a:ext cx="120571" cy="120571"/>
          </a:xfrm>
          <a:prstGeom prst="ellipse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" name="Shape 119"/>
          <p:cNvSpPr/>
          <p:nvPr>
            <p:ph type="title"/>
          </p:nvPr>
        </p:nvSpPr>
        <p:spPr>
          <a:xfrm>
            <a:off x="975358" y="-3"/>
            <a:ext cx="11054083" cy="6935897"/>
          </a:xfrm>
          <a:prstGeom prst="rect">
            <a:avLst/>
          </a:prstGeom>
        </p:spPr>
        <p:txBody>
          <a:bodyPr lIns="130026" tIns="130026" rIns="130026" bIns="130026" anchor="b"/>
          <a:lstStyle>
            <a:lvl1pPr defTabSz="914400">
              <a:defRPr sz="1120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1950716" y="7044266"/>
            <a:ext cx="9103364" cy="2709339"/>
          </a:xfrm>
          <a:prstGeom prst="rect">
            <a:avLst/>
          </a:prstGeom>
        </p:spPr>
        <p:txBody>
          <a:bodyPr lIns="130026" tIns="130026" rIns="130026" bIns="130026" anchor="t"/>
          <a:lstStyle>
            <a:lvl1pPr marL="0" indent="0" algn="ctr" defTabSz="914400">
              <a:spcBef>
                <a:spcPts val="400"/>
              </a:spcBef>
              <a:buSzTx/>
              <a:buNone/>
              <a:defRPr sz="3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 algn="ctr" defTabSz="914400">
              <a:spcBef>
                <a:spcPts val="400"/>
              </a:spcBef>
              <a:buSzTx/>
              <a:buNone/>
              <a:defRPr sz="3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 algn="ctr" defTabSz="914400">
              <a:spcBef>
                <a:spcPts val="400"/>
              </a:spcBef>
              <a:buSzTx/>
              <a:buNone/>
              <a:defRPr sz="3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 algn="ctr" defTabSz="914400">
              <a:spcBef>
                <a:spcPts val="400"/>
              </a:spcBef>
              <a:buSzTx/>
              <a:buNone/>
              <a:defRPr sz="3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 algn="ctr" defTabSz="914400">
              <a:spcBef>
                <a:spcPts val="400"/>
              </a:spcBef>
              <a:buSzTx/>
              <a:buNone/>
              <a:defRPr sz="3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xfrm>
            <a:off x="12150438" y="9058782"/>
            <a:ext cx="498773" cy="482006"/>
          </a:xfrm>
          <a:prstGeom prst="rect">
            <a:avLst/>
          </a:prstGeom>
        </p:spPr>
        <p:txBody>
          <a:bodyPr lIns="130026" tIns="130026" rIns="130026" bIns="130026" anchor="ctr"/>
          <a:lstStyle>
            <a:lvl1pPr algn="l" defTabSz="914400"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bj">
    <p:bg>
      <p:bgPr>
        <a:gradFill flip="none" rotWithShape="1">
          <a:gsLst>
            <a:gs pos="0">
              <a:srgbClr val="FFFFFF"/>
            </a:gs>
            <a:gs pos="50000">
              <a:srgbClr val="FFFFFF"/>
            </a:gs>
            <a:gs pos="76000">
              <a:srgbClr val="F4F4F4"/>
            </a:gs>
            <a:gs pos="92000">
              <a:srgbClr val="DADADA"/>
            </a:gs>
            <a:gs pos="100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12028813" y="9243566"/>
            <a:ext cx="120571" cy="120571"/>
          </a:xfrm>
          <a:prstGeom prst="ellipse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" name="Shape 129"/>
          <p:cNvSpPr/>
          <p:nvPr/>
        </p:nvSpPr>
        <p:spPr>
          <a:xfrm>
            <a:off x="809411" y="9243566"/>
            <a:ext cx="120571" cy="120571"/>
          </a:xfrm>
          <a:prstGeom prst="ellipse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" name="Shape 130"/>
          <p:cNvSpPr/>
          <p:nvPr>
            <p:ph type="title"/>
          </p:nvPr>
        </p:nvSpPr>
        <p:spPr>
          <a:xfrm>
            <a:off x="650238" y="-3"/>
            <a:ext cx="11704326" cy="2275845"/>
          </a:xfrm>
          <a:prstGeom prst="rect">
            <a:avLst/>
          </a:prstGeom>
        </p:spPr>
        <p:txBody>
          <a:bodyPr lIns="130026" tIns="130026" rIns="130026" bIns="130026" anchor="b"/>
          <a:lstStyle>
            <a:lvl1pPr defTabSz="914400">
              <a:lnSpc>
                <a:spcPct val="107407"/>
              </a:lnSpc>
              <a:defRPr sz="760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xfrm>
            <a:off x="650238" y="2275838"/>
            <a:ext cx="11704326" cy="7477763"/>
          </a:xfrm>
          <a:prstGeom prst="rect">
            <a:avLst/>
          </a:prstGeom>
        </p:spPr>
        <p:txBody>
          <a:bodyPr lIns="130026" tIns="130026" rIns="130026" bIns="130026" anchor="t"/>
          <a:lstStyle>
            <a:lvl1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spcBef>
                <a:spcPts val="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2" name="Shape 132"/>
          <p:cNvSpPr/>
          <p:nvPr>
            <p:ph type="sldNum" sz="quarter" idx="2"/>
          </p:nvPr>
        </p:nvSpPr>
        <p:spPr>
          <a:xfrm>
            <a:off x="12150438" y="9058782"/>
            <a:ext cx="498773" cy="482006"/>
          </a:xfrm>
          <a:prstGeom prst="rect">
            <a:avLst/>
          </a:prstGeom>
        </p:spPr>
        <p:txBody>
          <a:bodyPr lIns="130026" tIns="130026" rIns="130026" bIns="130026" anchor="ctr"/>
          <a:lstStyle>
            <a:lvl1pPr algn="l" defTabSz="914400"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Вступ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xfrm>
            <a:off x="1646700" y="3160340"/>
            <a:ext cx="9736802" cy="3432920"/>
          </a:xfrm>
          <a:prstGeom prst="rect">
            <a:avLst/>
          </a:prstGeom>
        </p:spPr>
        <p:txBody>
          <a:bodyPr lIns="0" tIns="0" rIns="0" bIns="0" anchor="t"/>
          <a:lstStyle>
            <a:lvl1pPr algn="l" defTabSz="508000">
              <a:lnSpc>
                <a:spcPct val="80000"/>
              </a:lnSpc>
              <a:defRPr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40" name="Shape 140"/>
          <p:cNvSpPr/>
          <p:nvPr>
            <p:ph type="body" sz="quarter" idx="1"/>
          </p:nvPr>
        </p:nvSpPr>
        <p:spPr>
          <a:xfrm>
            <a:off x="1635012" y="7880138"/>
            <a:ext cx="9734775" cy="580396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141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5339" y="1440348"/>
            <a:ext cx="2187364" cy="6051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Снимок экрана 2017-01-27 в 11.46.2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96146" y="1077688"/>
            <a:ext cx="1180625" cy="1330486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ослед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6833" y="3717495"/>
            <a:ext cx="9711133" cy="2686705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Слайд-утверж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xfrm>
            <a:off x="1646700" y="3803806"/>
            <a:ext cx="9736802" cy="277623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>
                <a:latin typeface="DINPro-Black"/>
                <a:ea typeface="DINPro-Black"/>
                <a:cs typeface="DINPro-Black"/>
                <a:sym typeface="DINPro-Black"/>
              </a:defRPr>
            </a:lvl1pPr>
          </a:lstStyle>
          <a:p>
            <a:pPr/>
            <a:r>
              <a:t>Текст заголовка</a:t>
            </a:r>
          </a:p>
        </p:txBody>
      </p:sp>
      <p:pic>
        <p:nvPicPr>
          <p:cNvPr id="159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4873" y="8558523"/>
            <a:ext cx="1897916" cy="525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19987" y="8558523"/>
            <a:ext cx="988648" cy="525071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hape 16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pic" idx="13"/>
          </p:nvPr>
        </p:nvSpPr>
        <p:spPr>
          <a:xfrm>
            <a:off x="1630469" y="1426323"/>
            <a:ext cx="9743862" cy="6671755"/>
          </a:xfrm>
          <a:prstGeom prst="rect">
            <a:avLst/>
          </a:prstGeom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6506767" y="8574930"/>
            <a:ext cx="4861517" cy="492258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170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4873" y="8558523"/>
            <a:ext cx="1897916" cy="525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19987" y="8558523"/>
            <a:ext cx="988648" cy="52507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Слайд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2271" y="8518482"/>
            <a:ext cx="2187366" cy="605166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>
            <p:ph type="title"/>
          </p:nvPr>
        </p:nvSpPr>
        <p:spPr>
          <a:xfrm>
            <a:off x="1634000" y="1435100"/>
            <a:ext cx="9736802" cy="167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700"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81" name="Shape 181"/>
          <p:cNvSpPr/>
          <p:nvPr>
            <p:ph type="body" sz="half" idx="1"/>
          </p:nvPr>
        </p:nvSpPr>
        <p:spPr>
          <a:xfrm>
            <a:off x="1639159" y="3209394"/>
            <a:ext cx="9726484" cy="49656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SzTx/>
              <a:buNone/>
              <a:defRPr sz="3200">
                <a:latin typeface="DINPro-Regular"/>
                <a:ea typeface="DINPro-Regular"/>
                <a:cs typeface="DINPro-Regular"/>
                <a:sym typeface="DINPro-Regular"/>
              </a:defRPr>
            </a:lvl1pPr>
            <a:lvl2pPr marL="0" indent="0">
              <a:spcBef>
                <a:spcPts val="0"/>
              </a:spcBef>
              <a:buSzTx/>
              <a:buNone/>
              <a:defRPr sz="3200">
                <a:latin typeface="DINPro-Regular"/>
                <a:ea typeface="DINPro-Regular"/>
                <a:cs typeface="DINPro-Regular"/>
                <a:sym typeface="DINPro-Regular"/>
              </a:defRPr>
            </a:lvl2pPr>
            <a:lvl3pPr marL="0" indent="0">
              <a:spcBef>
                <a:spcPts val="0"/>
              </a:spcBef>
              <a:buSzTx/>
              <a:buNone/>
              <a:defRPr sz="3200">
                <a:latin typeface="DINPro-Regular"/>
                <a:ea typeface="DINPro-Regular"/>
                <a:cs typeface="DINPro-Regular"/>
                <a:sym typeface="DINPro-Regular"/>
              </a:defRPr>
            </a:lvl3pPr>
            <a:lvl4pPr marL="0" indent="0">
              <a:spcBef>
                <a:spcPts val="0"/>
              </a:spcBef>
              <a:buSzTx/>
              <a:buNone/>
              <a:defRPr sz="3200">
                <a:latin typeface="DINPro-Regular"/>
                <a:ea typeface="DINPro-Regular"/>
                <a:cs typeface="DINPro-Regular"/>
                <a:sym typeface="DINPro-Regular"/>
              </a:defRPr>
            </a:lvl4pPr>
            <a:lvl5pPr marL="0" indent="0">
              <a:spcBef>
                <a:spcPts val="0"/>
              </a:spcBef>
              <a:buSzTx/>
              <a:buNone/>
              <a:defRPr sz="3200">
                <a:latin typeface="DINPro-Regular"/>
                <a:ea typeface="DINPro-Regular"/>
                <a:cs typeface="DINPro-Regular"/>
                <a:sym typeface="DINPro-Regular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182" name="Снимок экрана 2017-01-27 в 11.46.2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34842" y="8273832"/>
            <a:ext cx="1125308" cy="1268149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Shape 1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title"/>
          </p:nvPr>
        </p:nvSpPr>
        <p:spPr>
          <a:xfrm>
            <a:off x="1646699" y="4273267"/>
            <a:ext cx="9736802" cy="343292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t>Название проекта</a:t>
            </a:r>
          </a:p>
          <a:p>
            <a:pPr algn="ctr">
              <a:defRPr sz="4000">
                <a:solidFill>
                  <a:srgbClr val="53585F"/>
                </a:solidFill>
              </a:defRPr>
            </a:pPr>
            <a:r>
              <a:t>(тэглайн)</a:t>
            </a:r>
          </a:p>
        </p:txBody>
      </p:sp>
      <p:sp>
        <p:nvSpPr>
          <p:cNvPr id="193" name="Shape 193"/>
          <p:cNvSpPr/>
          <p:nvPr>
            <p:ph type="body" sz="quarter" idx="1"/>
          </p:nvPr>
        </p:nvSpPr>
        <p:spPr>
          <a:xfrm>
            <a:off x="1635014" y="7880138"/>
            <a:ext cx="9734772" cy="5803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3000">
                <a:solidFill>
                  <a:srgbClr val="000000">
                    <a:alpha val="47843"/>
                  </a:srgbClr>
                </a:solidFill>
                <a:latin typeface="DINPro-Regular"/>
                <a:ea typeface="DINPro-Regular"/>
                <a:cs typeface="DINPro-Regular"/>
                <a:sym typeface="DINPro-Regular"/>
              </a:defRPr>
            </a:lvl1pPr>
          </a:lstStyle>
          <a:p>
            <a:pPr/>
            <a:r>
              <a:t>Автор, Дата</a:t>
            </a:r>
          </a:p>
        </p:txBody>
      </p:sp>
      <p:sp>
        <p:nvSpPr>
          <p:cNvPr id="194" name="Shape 194"/>
          <p:cNvSpPr/>
          <p:nvPr/>
        </p:nvSpPr>
        <p:spPr>
          <a:xfrm>
            <a:off x="5604583" y="3451614"/>
            <a:ext cx="182102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Логотип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/>
          <a:p>
            <a:pPr/>
            <a:r>
              <a:t>Решаемая проблема</a:t>
            </a:r>
          </a:p>
        </p:txBody>
      </p:sp>
      <p:sp>
        <p:nvSpPr>
          <p:cNvPr id="199" name="Shape 199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/>
          <a:p>
            <a:pPr>
              <a:defRPr sz="4600"/>
            </a:pPr>
            <a:r>
              <a:t>Не больше одного параграфа крупным шрифтом, какую проблему решает проект</a:t>
            </a:r>
          </a:p>
          <a:p>
            <a:pPr>
              <a:defRPr sz="4600"/>
            </a:pPr>
          </a:p>
          <a:p>
            <a:pPr>
              <a:defRPr sz="2400"/>
            </a:pPr>
            <a:r>
              <a:t>Например: «Отсутствие качественной информации о… Нехватка… Низкое качество…»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/>
          <a:p>
            <a:pPr/>
            <a:r>
              <a:t>Решение</a:t>
            </a:r>
          </a:p>
        </p:txBody>
      </p:sp>
      <p:sp>
        <p:nvSpPr>
          <p:cNvPr id="204" name="Shape 204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/>
          <a:p>
            <a:pPr/>
            <a:r>
              <a:t>Очень просто описанный механизм решения. Теория изменений вашего проекта (шаг за шагом): </a:t>
            </a:r>
          </a:p>
          <a:p>
            <a:pPr/>
          </a:p>
          <a:p>
            <a:pPr marL="564443" indent="-564443">
              <a:buSzPct val="100000"/>
              <a:buAutoNum type="arabicPeriod" startAt="1"/>
            </a:pPr>
            <a:r>
              <a:t>Проект ориентирован на [целевую аудиторию]</a:t>
            </a:r>
          </a:p>
          <a:p>
            <a:pPr marL="564443" indent="-564443">
              <a:buSzPct val="100000"/>
              <a:buAutoNum type="arabicPeriod" startAt="1"/>
            </a:pPr>
            <a:r>
              <a:t>Проект будет [действие проекта на потребителя]</a:t>
            </a:r>
          </a:p>
          <a:p>
            <a:pPr marL="564443" indent="-564443">
              <a:buSzPct val="100000"/>
              <a:buAutoNum type="arabicPeriod" startAt="1"/>
            </a:pPr>
            <a:r>
              <a:t>В результате [эффект, происходящий в голове у целевой аудитории]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/>
          <a:p>
            <a:pPr/>
            <a:r>
              <a:t>Целевая аудитория</a:t>
            </a:r>
          </a:p>
        </p:txBody>
      </p:sp>
      <p:sp>
        <p:nvSpPr>
          <p:cNvPr id="209" name="Shape 209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ts val="700"/>
              </a:spcBef>
              <a:buSzPct val="100000"/>
              <a:buFont typeface="Arial"/>
              <a:buChar char="•"/>
            </a:pPr>
            <a:r>
              <a:t>Для кого вы создаете ваше приложение?</a:t>
            </a:r>
          </a:p>
          <a:p>
            <a:pPr marL="342900" indent="-342900" defTabSz="457200">
              <a:spcBef>
                <a:spcPts val="700"/>
              </a:spcBef>
              <a:buSzPct val="100000"/>
              <a:buFont typeface="Arial"/>
              <a:buChar char="•"/>
            </a:pPr>
            <a:r>
              <a:t>Основные параметры вашей целевой аудитории (возраст, где живет, уровень достатка, что читает, смотрит, слушает);</a:t>
            </a:r>
          </a:p>
          <a:p>
            <a:pPr marL="342900" indent="-342900" defTabSz="457200">
              <a:spcBef>
                <a:spcPts val="700"/>
              </a:spcBef>
              <a:buSzPct val="100000"/>
              <a:buFont typeface="Arial"/>
              <a:buChar char="•"/>
            </a:pPr>
            <a:r>
              <a:t>Персона (Иван Иваныч, 57 лет, молодой пенсионер, живет в областном центре).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>
            <a:lvl1pPr defTabSz="554990">
              <a:defRPr sz="6300"/>
            </a:lvl1pPr>
          </a:lstStyle>
          <a:p>
            <a:pPr/>
            <a:r>
              <a:t>Какие ресурсы требуются</a:t>
            </a:r>
          </a:p>
        </p:txBody>
      </p:sp>
      <p:sp>
        <p:nvSpPr>
          <p:cNvPr id="214" name="Shape 214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ts val="700"/>
              </a:spcBef>
              <a:buSzPct val="100000"/>
              <a:buFont typeface="Arial"/>
              <a:buChar char="•"/>
            </a:pPr>
            <a:r>
              <a:t>Кто нужен?</a:t>
            </a:r>
          </a:p>
          <a:p>
            <a:pPr marL="342900" indent="-342900" defTabSz="457200">
              <a:spcBef>
                <a:spcPts val="700"/>
              </a:spcBef>
              <a:buSzPct val="100000"/>
              <a:buFont typeface="Arial"/>
              <a:buChar char="•"/>
            </a:pPr>
            <a:r>
              <a:t>Что нужно?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/>
          <a:p>
            <a:pPr/>
            <a:r>
              <a:t>Что уже сделано?</a:t>
            </a:r>
          </a:p>
        </p:txBody>
      </p:sp>
      <p:sp>
        <p:nvSpPr>
          <p:cNvPr id="219" name="Shape 219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>
            <a:lvl1pPr marL="342900" indent="-342900" defTabSz="457200">
              <a:spcBef>
                <a:spcPts val="700"/>
              </a:spcBef>
              <a:buSzPct val="100000"/>
              <a:buFont typeface="Arial"/>
              <a:buChar char="•"/>
            </a:lvl1pPr>
          </a:lstStyle>
          <a:p>
            <a:pPr/>
            <a:r>
              <a:t>На какой стадии ваш проект?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type="title"/>
          </p:nvPr>
        </p:nvSpPr>
        <p:spPr>
          <a:xfrm>
            <a:off x="1633999" y="1435100"/>
            <a:ext cx="9736802" cy="1675491"/>
          </a:xfrm>
          <a:prstGeom prst="rect">
            <a:avLst/>
          </a:prstGeom>
        </p:spPr>
        <p:txBody>
          <a:bodyPr/>
          <a:lstStyle/>
          <a:p>
            <a:pPr/>
            <a:r>
              <a:t>Кто вы?</a:t>
            </a:r>
          </a:p>
        </p:txBody>
      </p:sp>
      <p:sp>
        <p:nvSpPr>
          <p:cNvPr id="224" name="Shape 224"/>
          <p:cNvSpPr/>
          <p:nvPr>
            <p:ph type="body" sz="half" idx="1"/>
          </p:nvPr>
        </p:nvSpPr>
        <p:spPr>
          <a:xfrm>
            <a:off x="1639155" y="3209393"/>
            <a:ext cx="9726490" cy="4965637"/>
          </a:xfrm>
          <a:prstGeom prst="rect">
            <a:avLst/>
          </a:prstGeom>
        </p:spPr>
        <p:txBody>
          <a:bodyPr/>
          <a:lstStyle>
            <a:lvl1pPr marL="342900" indent="-342900" defTabSz="457200">
              <a:spcBef>
                <a:spcPts val="700"/>
              </a:spcBef>
              <a:buSzPct val="100000"/>
              <a:buFont typeface="Arial"/>
              <a:buChar char="•"/>
            </a:lvl1pPr>
          </a:lstStyle>
          <a:p>
            <a:pPr/>
            <a:r>
              <a:t>пара слов о вас и вашей организацией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